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C46"/>
    <a:srgbClr val="004C81"/>
    <a:srgbClr val="A2D783"/>
    <a:srgbClr val="9C5C95"/>
    <a:srgbClr val="65CCC9"/>
    <a:srgbClr val="7B2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31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40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2D48A2-93FD-1C4C-8AA3-68CE497A31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90583-A647-3146-BEE9-2B5C4C69D8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7C41B-EB27-7F46-B217-CAD54ACAC33E}" type="datetimeFigureOut">
              <a:rPr lang="en-US" smtClean="0"/>
              <a:t>5/9/22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C34295-E81B-3D46-9B94-A28CF008BD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9893B-5D71-8842-B97B-65C81C295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BA873-9FB1-BB42-B95B-E8ACB312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0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7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5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73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>
            <a:alpha val="2023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2707E7C-19F1-7B4E-9121-2BF8AE8C937D}"/>
              </a:ext>
            </a:extLst>
          </p:cNvPr>
          <p:cNvSpPr/>
          <p:nvPr userDrawn="1"/>
        </p:nvSpPr>
        <p:spPr>
          <a:xfrm>
            <a:off x="0" y="0"/>
            <a:ext cx="6858000" cy="1531813"/>
          </a:xfrm>
          <a:prstGeom prst="rect">
            <a:avLst/>
          </a:prstGeom>
          <a:solidFill>
            <a:srgbClr val="7B2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5211" y="615600"/>
            <a:ext cx="4548526" cy="399730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585" b="1">
                <a:solidFill>
                  <a:schemeClr val="bg1"/>
                </a:solidFill>
                <a:effectLst>
                  <a:outerShdw blurRad="50800" dist="50800" dir="5400000" algn="ctr" rotWithShape="0">
                    <a:srgbClr val="004C81"/>
                  </a:outerShdw>
                </a:effectLst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642" y="1576592"/>
            <a:ext cx="4891648" cy="257532"/>
          </a:xfrm>
        </p:spPr>
        <p:txBody>
          <a:bodyPr>
            <a:normAutofit/>
          </a:bodyPr>
          <a:lstStyle>
            <a:lvl1pPr marL="0" indent="0" algn="ctr">
              <a:buNone/>
              <a:defRPr sz="1846" b="1">
                <a:solidFill>
                  <a:srgbClr val="7B2981"/>
                </a:solidFill>
              </a:defRPr>
            </a:lvl1pPr>
            <a:lvl2pPr marL="316531" indent="0" algn="ctr">
              <a:buNone/>
              <a:defRPr sz="1385"/>
            </a:lvl2pPr>
            <a:lvl3pPr marL="633062" indent="0" algn="ctr">
              <a:buNone/>
              <a:defRPr sz="1246"/>
            </a:lvl3pPr>
            <a:lvl4pPr marL="949593" indent="0" algn="ctr">
              <a:buNone/>
              <a:defRPr sz="1108"/>
            </a:lvl4pPr>
            <a:lvl5pPr marL="1266124" indent="0" algn="ctr">
              <a:buNone/>
              <a:defRPr sz="1108"/>
            </a:lvl5pPr>
            <a:lvl6pPr marL="1582655" indent="0" algn="ctr">
              <a:buNone/>
              <a:defRPr sz="1108"/>
            </a:lvl6pPr>
            <a:lvl7pPr marL="1899186" indent="0" algn="ctr">
              <a:buNone/>
              <a:defRPr sz="1108"/>
            </a:lvl7pPr>
            <a:lvl8pPr marL="2215717" indent="0" algn="ctr">
              <a:buNone/>
              <a:defRPr sz="1108"/>
            </a:lvl8pPr>
            <a:lvl9pPr marL="2532248" indent="0" algn="ctr">
              <a:buNone/>
              <a:defRPr sz="1108"/>
            </a:lvl9pPr>
          </a:lstStyle>
          <a:p>
            <a:r>
              <a:rPr lang="en-US" dirty="0"/>
              <a:t>Click to add text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8140D9F-8FD1-484B-84FE-C73D82AB5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69920" y="193722"/>
            <a:ext cx="1778410" cy="1663200"/>
          </a:xfrm>
          <a:solidFill>
            <a:schemeClr val="bg1"/>
          </a:solidFill>
          <a:ln w="25400">
            <a:solidFill>
              <a:srgbClr val="FFC000"/>
            </a:solidFill>
          </a:ln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endParaRPr lang="en-US" dirty="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95C546B-06A0-B64C-B2AF-2B36A5F55664}"/>
              </a:ext>
            </a:extLst>
          </p:cNvPr>
          <p:cNvSpPr/>
          <p:nvPr userDrawn="1"/>
        </p:nvSpPr>
        <p:spPr>
          <a:xfrm>
            <a:off x="111975" y="1902070"/>
            <a:ext cx="3154109" cy="1649136"/>
          </a:xfrm>
          <a:prstGeom prst="roundRect">
            <a:avLst/>
          </a:prstGeom>
          <a:noFill/>
          <a:ln w="28575">
            <a:solidFill>
              <a:srgbClr val="004C81">
                <a:alpha val="4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C68FA697-9C39-1A4C-9C30-032444124DC4}"/>
              </a:ext>
            </a:extLst>
          </p:cNvPr>
          <p:cNvSpPr/>
          <p:nvPr userDrawn="1"/>
        </p:nvSpPr>
        <p:spPr>
          <a:xfrm>
            <a:off x="121905" y="3663217"/>
            <a:ext cx="3073053" cy="1785473"/>
          </a:xfrm>
          <a:prstGeom prst="roundRect">
            <a:avLst/>
          </a:prstGeom>
          <a:noFill/>
          <a:ln w="28575">
            <a:solidFill>
              <a:srgbClr val="004C81">
                <a:alpha val="4506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9C487E52-19CC-8041-8904-C6610DEB479F}"/>
              </a:ext>
            </a:extLst>
          </p:cNvPr>
          <p:cNvSpPr/>
          <p:nvPr userDrawn="1"/>
        </p:nvSpPr>
        <p:spPr>
          <a:xfrm>
            <a:off x="111975" y="7244672"/>
            <a:ext cx="6624119" cy="894582"/>
          </a:xfrm>
          <a:prstGeom prst="roundRect">
            <a:avLst/>
          </a:prstGeom>
          <a:noFill/>
          <a:ln w="28575">
            <a:solidFill>
              <a:srgbClr val="004C81">
                <a:alpha val="4477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94886605-C475-C14F-A547-8E8658022C4B}"/>
              </a:ext>
            </a:extLst>
          </p:cNvPr>
          <p:cNvSpPr/>
          <p:nvPr userDrawn="1"/>
        </p:nvSpPr>
        <p:spPr>
          <a:xfrm>
            <a:off x="3390152" y="1902072"/>
            <a:ext cx="3350593" cy="3544642"/>
          </a:xfrm>
          <a:prstGeom prst="roundRect">
            <a:avLst/>
          </a:prstGeom>
          <a:noFill/>
          <a:ln w="28575">
            <a:solidFill>
              <a:srgbClr val="004C81">
                <a:alpha val="44691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2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5899354-403E-CD48-8147-458FB4423257}"/>
              </a:ext>
            </a:extLst>
          </p:cNvPr>
          <p:cNvSpPr/>
          <p:nvPr userDrawn="1"/>
        </p:nvSpPr>
        <p:spPr>
          <a:xfrm>
            <a:off x="2631395" y="2891062"/>
            <a:ext cx="1353141" cy="1358504"/>
          </a:xfrm>
          <a:prstGeom prst="ellipse">
            <a:avLst/>
          </a:prstGeom>
          <a:solidFill>
            <a:srgbClr val="F0AC46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77" b="1" dirty="0">
                <a:solidFill>
                  <a:srgbClr val="004C81"/>
                </a:solidFill>
                <a:effectLst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Being in a research study is your choice</a:t>
            </a:r>
            <a:r>
              <a:rPr lang="en-US" sz="1477" dirty="0">
                <a:solidFill>
                  <a:srgbClr val="004C81"/>
                </a:solidFill>
                <a:effectLst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</a:rPr>
              <a:t>.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56DAFAB6-F046-8246-87BD-03CE29863B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5621" y="4120460"/>
            <a:ext cx="3059337" cy="1105083"/>
          </a:xfrm>
        </p:spPr>
        <p:txBody>
          <a:bodyPr>
            <a:normAutofit/>
          </a:bodyPr>
          <a:lstStyle>
            <a:lvl1pPr>
              <a:defRPr sz="1477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F69B6DEA-6272-3845-9646-635D4A7CF4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45973" y="3800698"/>
            <a:ext cx="2427100" cy="246022"/>
          </a:xfrm>
        </p:spPr>
        <p:txBody>
          <a:bodyPr>
            <a:noAutofit/>
          </a:bodyPr>
          <a:lstStyle>
            <a:lvl1pPr marL="285750" indent="-285750">
              <a:buFont typeface="Arial" panose="020B0604020202020204" pitchFamily="34" charset="0"/>
              <a:buChar char="•"/>
              <a:defRPr sz="1662" b="1">
                <a:solidFill>
                  <a:srgbClr val="004C8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BAACA610-3425-064D-AB20-FE9EC9480A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82144" y="2409667"/>
            <a:ext cx="2865461" cy="2806164"/>
          </a:xfrm>
        </p:spPr>
        <p:txBody>
          <a:bodyPr>
            <a:normAutofit/>
          </a:bodyPr>
          <a:lstStyle>
            <a:lvl1pPr>
              <a:defRPr sz="1477"/>
            </a:lvl1pPr>
            <a:lvl2pPr>
              <a:defRPr sz="1477"/>
            </a:lvl2pPr>
            <a:lvl3pPr>
              <a:defRPr sz="1477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7E7A5CC-581D-4B43-8625-292AB9CD18C8}"/>
              </a:ext>
            </a:extLst>
          </p:cNvPr>
          <p:cNvGrpSpPr/>
          <p:nvPr userDrawn="1"/>
        </p:nvGrpSpPr>
        <p:grpSpPr>
          <a:xfrm>
            <a:off x="0" y="5493685"/>
            <a:ext cx="6858000" cy="1697190"/>
            <a:chOff x="0" y="6127381"/>
            <a:chExt cx="6858000" cy="186013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35880B0-66CE-D140-9AD7-C8AEF1BE357C}"/>
                </a:ext>
              </a:extLst>
            </p:cNvPr>
            <p:cNvSpPr/>
            <p:nvPr userDrawn="1"/>
          </p:nvSpPr>
          <p:spPr>
            <a:xfrm>
              <a:off x="0" y="6127381"/>
              <a:ext cx="6858000" cy="1860137"/>
            </a:xfrm>
            <a:prstGeom prst="rect">
              <a:avLst/>
            </a:prstGeom>
            <a:solidFill>
              <a:srgbClr val="65CCC9">
                <a:alpha val="3975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2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F325F27-F5F6-A04D-8270-530B21837469}"/>
                </a:ext>
              </a:extLst>
            </p:cNvPr>
            <p:cNvSpPr txBox="1"/>
            <p:nvPr userDrawn="1"/>
          </p:nvSpPr>
          <p:spPr>
            <a:xfrm>
              <a:off x="118157" y="6132059"/>
              <a:ext cx="5658665" cy="411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2" b="1" dirty="0">
                  <a:solidFill>
                    <a:srgbClr val="004C81"/>
                  </a:solidFill>
                </a:rPr>
                <a:t>What should I ask the research team before joining the study?</a:t>
              </a:r>
            </a:p>
          </p:txBody>
        </p:sp>
        <p:pic>
          <p:nvPicPr>
            <p:cNvPr id="73" name="Graphic 72" descr="Badge Tick1 outline">
              <a:extLst>
                <a:ext uri="{FF2B5EF4-FFF2-40B4-BE49-F238E27FC236}">
                  <a16:creationId xmlns:a16="http://schemas.microsoft.com/office/drawing/2014/main" id="{1FF2A510-899A-7844-AADD-FAC5DDCB74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45000" y="6813830"/>
              <a:ext cx="258097" cy="258097"/>
            </a:xfrm>
            <a:prstGeom prst="rect">
              <a:avLst/>
            </a:prstGeom>
          </p:spPr>
        </p:pic>
        <p:pic>
          <p:nvPicPr>
            <p:cNvPr id="57" name="Graphic 56" descr="Badge Tick1 outline">
              <a:extLst>
                <a:ext uri="{FF2B5EF4-FFF2-40B4-BE49-F238E27FC236}">
                  <a16:creationId xmlns:a16="http://schemas.microsoft.com/office/drawing/2014/main" id="{706A835D-965A-E84E-A121-205F33D288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7000" y="6498179"/>
              <a:ext cx="258097" cy="258097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CF8963A-10CB-7741-B507-D858D8096D92}"/>
                </a:ext>
              </a:extLst>
            </p:cNvPr>
            <p:cNvSpPr txBox="1"/>
            <p:nvPr userDrawn="1"/>
          </p:nvSpPr>
          <p:spPr>
            <a:xfrm>
              <a:off x="549000" y="6458722"/>
              <a:ext cx="2763638" cy="31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Why is the study being done?</a:t>
              </a:r>
            </a:p>
          </p:txBody>
        </p:sp>
        <p:pic>
          <p:nvPicPr>
            <p:cNvPr id="61" name="Graphic 60" descr="Badge Tick1 outline">
              <a:extLst>
                <a:ext uri="{FF2B5EF4-FFF2-40B4-BE49-F238E27FC236}">
                  <a16:creationId xmlns:a16="http://schemas.microsoft.com/office/drawing/2014/main" id="{CE4E07A5-8E20-BD4B-8753-2816F1B73F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7000" y="6813830"/>
              <a:ext cx="258097" cy="258097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B9EF745-8DC3-824C-825E-BA889D176DEE}"/>
                </a:ext>
              </a:extLst>
            </p:cNvPr>
            <p:cNvSpPr txBox="1"/>
            <p:nvPr userDrawn="1"/>
          </p:nvSpPr>
          <p:spPr>
            <a:xfrm>
              <a:off x="549000" y="6774373"/>
              <a:ext cx="2800846" cy="31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What will happen if I agree to join?</a:t>
              </a:r>
            </a:p>
          </p:txBody>
        </p:sp>
        <p:pic>
          <p:nvPicPr>
            <p:cNvPr id="64" name="Graphic 63" descr="Badge Tick1 outline">
              <a:extLst>
                <a:ext uri="{FF2B5EF4-FFF2-40B4-BE49-F238E27FC236}">
                  <a16:creationId xmlns:a16="http://schemas.microsoft.com/office/drawing/2014/main" id="{BA9A3ED0-56A7-B642-A7E2-0CABB7ACB1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7000" y="7287306"/>
              <a:ext cx="250217" cy="258097"/>
            </a:xfrm>
            <a:prstGeom prst="rect">
              <a:avLst/>
            </a:prstGeom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B085656-CDE2-5A49-A00B-0A2E8AB64F3E}"/>
                </a:ext>
              </a:extLst>
            </p:cNvPr>
            <p:cNvSpPr txBox="1"/>
            <p:nvPr userDrawn="1"/>
          </p:nvSpPr>
          <p:spPr>
            <a:xfrm>
              <a:off x="539016" y="7066111"/>
              <a:ext cx="2800846" cy="536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Could the study help me? Could it help others?</a:t>
              </a:r>
            </a:p>
          </p:txBody>
        </p:sp>
        <p:pic>
          <p:nvPicPr>
            <p:cNvPr id="67" name="Graphic 66" descr="Badge Tick1 outline">
              <a:extLst>
                <a:ext uri="{FF2B5EF4-FFF2-40B4-BE49-F238E27FC236}">
                  <a16:creationId xmlns:a16="http://schemas.microsoft.com/office/drawing/2014/main" id="{7DAB20FD-90B4-F241-B4A3-06A7C3FF40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7000" y="7655436"/>
              <a:ext cx="250217" cy="258097"/>
            </a:xfrm>
            <a:prstGeom prst="rect">
              <a:avLst/>
            </a:prstGeom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5A8F11B-9E02-024B-87C4-F257F823B5F0}"/>
                </a:ext>
              </a:extLst>
            </p:cNvPr>
            <p:cNvSpPr txBox="1"/>
            <p:nvPr userDrawn="1"/>
          </p:nvSpPr>
          <p:spPr>
            <a:xfrm>
              <a:off x="539016" y="7619078"/>
              <a:ext cx="2800846" cy="31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Could the study cause risks to me? </a:t>
              </a:r>
            </a:p>
          </p:txBody>
        </p:sp>
        <p:pic>
          <p:nvPicPr>
            <p:cNvPr id="70" name="Graphic 69" descr="Badge Tick1 outline">
              <a:extLst>
                <a:ext uri="{FF2B5EF4-FFF2-40B4-BE49-F238E27FC236}">
                  <a16:creationId xmlns:a16="http://schemas.microsoft.com/office/drawing/2014/main" id="{7D7F9F02-56E5-F14F-9530-0ED58EDB35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45000" y="6517848"/>
              <a:ext cx="258097" cy="258097"/>
            </a:xfrm>
            <a:prstGeom prst="rect">
              <a:avLst/>
            </a:prstGeom>
          </p:spPr>
        </p:pic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A8FA7C1-C311-D846-8A5A-D582C08C5E34}"/>
                </a:ext>
              </a:extLst>
            </p:cNvPr>
            <p:cNvSpPr txBox="1"/>
            <p:nvPr userDrawn="1"/>
          </p:nvSpPr>
          <p:spPr>
            <a:xfrm>
              <a:off x="3984536" y="6458723"/>
              <a:ext cx="2576464" cy="31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How long will the study last?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A9539704-6E3C-D646-AC21-B3DB6E397938}"/>
                </a:ext>
              </a:extLst>
            </p:cNvPr>
            <p:cNvSpPr txBox="1"/>
            <p:nvPr userDrawn="1"/>
          </p:nvSpPr>
          <p:spPr>
            <a:xfrm>
              <a:off x="3969000" y="6774374"/>
              <a:ext cx="2592000" cy="31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Can I leave the study at any time?</a:t>
              </a:r>
            </a:p>
          </p:txBody>
        </p:sp>
        <p:pic>
          <p:nvPicPr>
            <p:cNvPr id="76" name="Graphic 75" descr="Badge Tick1 outline">
              <a:extLst>
                <a:ext uri="{FF2B5EF4-FFF2-40B4-BE49-F238E27FC236}">
                  <a16:creationId xmlns:a16="http://schemas.microsoft.com/office/drawing/2014/main" id="{13B41B3B-8CA8-E448-BE29-F1EDB6EC38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45000" y="7287306"/>
              <a:ext cx="258097" cy="258097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92D9455-DC4D-7848-A72B-79DD29D379E3}"/>
                </a:ext>
              </a:extLst>
            </p:cNvPr>
            <p:cNvSpPr txBox="1"/>
            <p:nvPr userDrawn="1"/>
          </p:nvSpPr>
          <p:spPr>
            <a:xfrm>
              <a:off x="3965522" y="7095728"/>
              <a:ext cx="2576464" cy="537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What will happen if I get hurt in the study?</a:t>
              </a:r>
            </a:p>
          </p:txBody>
        </p:sp>
        <p:pic>
          <p:nvPicPr>
            <p:cNvPr id="79" name="Graphic 78" descr="Badge Tick1 outline">
              <a:extLst>
                <a:ext uri="{FF2B5EF4-FFF2-40B4-BE49-F238E27FC236}">
                  <a16:creationId xmlns:a16="http://schemas.microsoft.com/office/drawing/2014/main" id="{577E902C-5607-7D44-A570-0D2B72CD58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45000" y="7677939"/>
              <a:ext cx="258097" cy="258097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F6BDAC9-9E16-504C-8700-E25E75A48AE4}"/>
                </a:ext>
              </a:extLst>
            </p:cNvPr>
            <p:cNvSpPr txBox="1"/>
            <p:nvPr userDrawn="1"/>
          </p:nvSpPr>
          <p:spPr>
            <a:xfrm>
              <a:off x="3984536" y="7616315"/>
              <a:ext cx="2576464" cy="31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92" dirty="0"/>
                <a:t>Will I be paid to be in the study?</a:t>
              </a: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2BBC27CD-B1B0-8543-ACD9-5B2A2EA8FC62}"/>
              </a:ext>
            </a:extLst>
          </p:cNvPr>
          <p:cNvSpPr txBox="1"/>
          <p:nvPr userDrawn="1"/>
        </p:nvSpPr>
        <p:spPr>
          <a:xfrm>
            <a:off x="121907" y="7266008"/>
            <a:ext cx="2913542" cy="85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2" b="1" dirty="0">
                <a:solidFill>
                  <a:srgbClr val="004C81"/>
                </a:solidFill>
              </a:rPr>
              <a:t>What else should I know about being in a                         research study?</a:t>
            </a:r>
          </a:p>
        </p:txBody>
      </p:sp>
      <p:sp>
        <p:nvSpPr>
          <p:cNvPr id="93" name="Footer Placeholder 17">
            <a:extLst>
              <a:ext uri="{FF2B5EF4-FFF2-40B4-BE49-F238E27FC236}">
                <a16:creationId xmlns:a16="http://schemas.microsoft.com/office/drawing/2014/main" id="{B49D3A09-6C18-B847-BFC7-2237288428A7}"/>
              </a:ext>
            </a:extLst>
          </p:cNvPr>
          <p:cNvSpPr txBox="1">
            <a:spLocks/>
          </p:cNvSpPr>
          <p:nvPr userDrawn="1"/>
        </p:nvSpPr>
        <p:spPr>
          <a:xfrm>
            <a:off x="3816306" y="7747910"/>
            <a:ext cx="2762463" cy="368649"/>
          </a:xfrm>
          <a:prstGeom prst="rect">
            <a:avLst/>
          </a:prstGeom>
        </p:spPr>
        <p:txBody>
          <a:bodyPr vert="horz" lIns="84406" tIns="42203" rIns="84406" bIns="42203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kern="1200">
                <a:solidFill>
                  <a:srgbClr val="7B298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776" indent="-263776" algn="l">
              <a:buFont typeface="Arial" panose="020B0604020202020204" pitchFamily="34" charset="0"/>
              <a:buChar char="•"/>
            </a:pPr>
            <a:r>
              <a:rPr lang="en-US" sz="1292" dirty="0"/>
              <a:t>Participation is voluntary. You can change your mind at any time</a:t>
            </a:r>
          </a:p>
        </p:txBody>
      </p:sp>
      <p:sp>
        <p:nvSpPr>
          <p:cNvPr id="96" name="Footer Placeholder 17">
            <a:extLst>
              <a:ext uri="{FF2B5EF4-FFF2-40B4-BE49-F238E27FC236}">
                <a16:creationId xmlns:a16="http://schemas.microsoft.com/office/drawing/2014/main" id="{97FF6E31-4B72-044F-B15D-A2B8C7D74934}"/>
              </a:ext>
            </a:extLst>
          </p:cNvPr>
          <p:cNvSpPr txBox="1">
            <a:spLocks/>
          </p:cNvSpPr>
          <p:nvPr userDrawn="1"/>
        </p:nvSpPr>
        <p:spPr>
          <a:xfrm>
            <a:off x="3816306" y="7305891"/>
            <a:ext cx="2913542" cy="368649"/>
          </a:xfrm>
          <a:prstGeom prst="rect">
            <a:avLst/>
          </a:prstGeom>
        </p:spPr>
        <p:txBody>
          <a:bodyPr vert="horz" lIns="84406" tIns="42203" rIns="84406" bIns="42203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400" b="1" kern="1200">
                <a:solidFill>
                  <a:srgbClr val="7B298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776" indent="-263776" algn="l">
              <a:buFont typeface="Arial" panose="020B0604020202020204" pitchFamily="34" charset="0"/>
              <a:buChar char="•"/>
            </a:pPr>
            <a:r>
              <a:rPr lang="en-US" sz="1292" dirty="0"/>
              <a:t>This study has been approved by the CHEO Research Ethics Board</a:t>
            </a:r>
          </a:p>
        </p:txBody>
      </p:sp>
      <p:sp>
        <p:nvSpPr>
          <p:cNvPr id="98" name="Text Placeholder 97">
            <a:extLst>
              <a:ext uri="{FF2B5EF4-FFF2-40B4-BE49-F238E27FC236}">
                <a16:creationId xmlns:a16="http://schemas.microsoft.com/office/drawing/2014/main" id="{C5DD383B-92A8-F944-A9A2-8B4F3A69104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51961" y="8705332"/>
            <a:ext cx="1223933" cy="24907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2FAC0B2-EEBB-E04F-85A9-24EA7759B439}"/>
              </a:ext>
            </a:extLst>
          </p:cNvPr>
          <p:cNvSpPr txBox="1"/>
          <p:nvPr userDrawn="1"/>
        </p:nvSpPr>
        <p:spPr>
          <a:xfrm>
            <a:off x="2724229" y="8691371"/>
            <a:ext cx="1026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4C81"/>
                </a:solidFill>
              </a:rPr>
              <a:t>Version date: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9D0D44D8-61B8-C240-8B5C-FAD993B3C82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71711" y="7539009"/>
            <a:ext cx="1349928" cy="328043"/>
          </a:xfrm>
        </p:spPr>
        <p:txBody>
          <a:bodyPr>
            <a:normAutofit/>
          </a:bodyPr>
          <a:lstStyle>
            <a:lvl1pPr marL="0" indent="0">
              <a:buNone/>
              <a:defRPr sz="1662" b="1">
                <a:solidFill>
                  <a:srgbClr val="004C8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9D8BCB95-8E72-3249-88D0-8758D5629F73}"/>
              </a:ext>
            </a:extLst>
          </p:cNvPr>
          <p:cNvSpPr txBox="1"/>
          <p:nvPr userDrawn="1"/>
        </p:nvSpPr>
        <p:spPr>
          <a:xfrm>
            <a:off x="4467761" y="8178103"/>
            <a:ext cx="122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0AC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us: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EE4D7F-2D48-4946-897A-0C1F16160AAD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610885" y="8239733"/>
            <a:ext cx="974971" cy="859659"/>
          </a:xfrm>
          <a:ln w="25400">
            <a:solidFill>
              <a:srgbClr val="A2D783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Add your QR code here</a:t>
            </a:r>
          </a:p>
        </p:txBody>
      </p:sp>
      <p:pic>
        <p:nvPicPr>
          <p:cNvPr id="11" name="Graphic 10" descr="Qr Code with solid fill">
            <a:extLst>
              <a:ext uri="{FF2B5EF4-FFF2-40B4-BE49-F238E27FC236}">
                <a16:creationId xmlns:a16="http://schemas.microsoft.com/office/drawing/2014/main" id="{FF1D9F7F-DB79-BD45-85CA-5D4685CF718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77073" y="8511815"/>
            <a:ext cx="442593" cy="442593"/>
          </a:xfrm>
          <a:prstGeom prst="rect">
            <a:avLst/>
          </a:prstGeom>
        </p:spPr>
      </p:pic>
      <p:sp>
        <p:nvSpPr>
          <p:cNvPr id="55" name="Oval 54">
            <a:extLst>
              <a:ext uri="{FF2B5EF4-FFF2-40B4-BE49-F238E27FC236}">
                <a16:creationId xmlns:a16="http://schemas.microsoft.com/office/drawing/2014/main" id="{E23060AD-1EE6-224A-9EC4-9A6DA6591F9A}"/>
              </a:ext>
            </a:extLst>
          </p:cNvPr>
          <p:cNvSpPr/>
          <p:nvPr userDrawn="1"/>
        </p:nvSpPr>
        <p:spPr>
          <a:xfrm>
            <a:off x="5523463" y="4481416"/>
            <a:ext cx="1353141" cy="1358504"/>
          </a:xfrm>
          <a:prstGeom prst="ellipse">
            <a:avLst/>
          </a:prstGeom>
          <a:solidFill>
            <a:srgbClr val="A2D783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7" dirty="0">
              <a:solidFill>
                <a:srgbClr val="004C81"/>
              </a:solidFill>
              <a:effectLst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8BCB70-A97E-7A4A-9EFE-EA7154680A8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69140" y="4733715"/>
            <a:ext cx="894161" cy="824795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16" name="Graphic 15" descr="Idea outline">
            <a:extLst>
              <a:ext uri="{FF2B5EF4-FFF2-40B4-BE49-F238E27FC236}">
                <a16:creationId xmlns:a16="http://schemas.microsoft.com/office/drawing/2014/main" id="{0B6D87B0-2CB7-F544-834A-869D33BF984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08153" y="7245830"/>
            <a:ext cx="914400" cy="9144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57908-7CB0-304D-A825-42251D8EC7D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45973" y="2017142"/>
            <a:ext cx="2133323" cy="358103"/>
          </a:xfrm>
        </p:spPr>
        <p:txBody>
          <a:bodyPr>
            <a:normAutofit/>
          </a:bodyPr>
          <a:lstStyle>
            <a:lvl1pPr>
              <a:defRPr sz="1660" b="1">
                <a:solidFill>
                  <a:srgbClr val="004C81"/>
                </a:solidFill>
                <a:effectLst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C3418A-A02F-884F-856C-748E74F4324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5973" y="2364069"/>
            <a:ext cx="2385422" cy="1122318"/>
          </a:xfrm>
        </p:spPr>
        <p:txBody>
          <a:bodyPr>
            <a:normAutofit/>
          </a:bodyPr>
          <a:lstStyle>
            <a:lvl1pPr>
              <a:defRPr sz="148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AA44075-09A5-0941-AEB5-1731172B5CE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45000" y="2017142"/>
            <a:ext cx="1803693" cy="291185"/>
          </a:xfrm>
        </p:spPr>
        <p:txBody>
          <a:bodyPr>
            <a:normAutofit/>
          </a:bodyPr>
          <a:lstStyle>
            <a:lvl1pPr>
              <a:defRPr sz="1680" b="1">
                <a:solidFill>
                  <a:srgbClr val="004C8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B825512-B79D-D34F-8507-2C89E63666E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45211" y="1067533"/>
            <a:ext cx="3350593" cy="403633"/>
          </a:xfrm>
        </p:spPr>
        <p:txBody>
          <a:bodyPr>
            <a:noAutofit/>
          </a:bodyPr>
          <a:lstStyle>
            <a:lvl1pPr marL="0" indent="0">
              <a:buNone/>
              <a:defRPr sz="2000" b="0" cap="none" spc="0">
                <a:ln w="0"/>
                <a:solidFill>
                  <a:srgbClr val="F0AC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  <a:lvl5pPr>
              <a:defRPr sz="2000"/>
            </a:lvl5pPr>
          </a:lstStyle>
          <a:p>
            <a:pPr lvl="0"/>
            <a:r>
              <a:rPr lang="en-US" dirty="0"/>
              <a:t>Add your subtitle</a:t>
            </a:r>
          </a:p>
        </p:txBody>
      </p:sp>
    </p:spTree>
    <p:extLst>
      <p:ext uri="{BB962C8B-B14F-4D97-AF65-F5344CB8AC3E}">
        <p14:creationId xmlns:p14="http://schemas.microsoft.com/office/powerpoint/2010/main" val="347284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3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9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5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5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5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C17B7-3175-EF41-8721-472BAF1CAECF}" type="datetimeFigureOut">
              <a:rPr lang="en-US" smtClean="0"/>
              <a:t>5/9/22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83AE5-99B2-C243-90B0-716B0959E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2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AC8BA-4015-804F-AA08-94EE07C640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3C0462-AAF0-2740-9A54-A64FA9424C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B2156C1-D8FA-A14C-9E7B-C223972AFD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C68312-9258-F042-8985-647C33625A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2DD7B3-3029-7B42-ACE4-E32F59B99E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8DF46B6-DCB4-C747-8878-E7DF05779C8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3DC9899-CA04-4041-8537-4A7D18EA5B8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2C33DBB-AE99-EA46-8102-603C5DAE980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607ABBD-66B7-5145-8610-C45F7CB25FE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314F70-2991-C044-BC41-3CCF4556CD1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214C408-A77C-BD4F-9900-74E36DFF68E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AE549B8-5DF5-4745-B8A6-8D2FA83C3B5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62A8ADA-EB99-3646-9D74-E285ED0DE83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C683799-A247-BA41-BB2A-FADF7A8EDB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" name="Picture 21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126994F7-B73E-554F-9573-ACA240227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394" y="39028"/>
            <a:ext cx="1431347" cy="440414"/>
          </a:xfrm>
          <a:prstGeom prst="rect">
            <a:avLst/>
          </a:prstGeom>
        </p:spPr>
      </p:pic>
      <p:pic>
        <p:nvPicPr>
          <p:cNvPr id="33" name="Picture 32" descr="Text&#10;&#10;Description automatically generated">
            <a:extLst>
              <a:ext uri="{FF2B5EF4-FFF2-40B4-BE49-F238E27FC236}">
                <a16:creationId xmlns:a16="http://schemas.microsoft.com/office/drawing/2014/main" id="{A9E6DDA0-F665-9745-9C53-FC4BF535C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42" y="8565449"/>
            <a:ext cx="2678228" cy="40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48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B90A7ED-37E9-A84D-9303-CE5FBA274543}">
  <we:reference id="wa104051163" version="1.2.0.3" store="en-US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1207</TotalTime>
  <Words>0</Words>
  <Application>Microsoft Macintosh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Yulia Rosenstein Levin</dc:creator>
  <cp:lastModifiedBy>Rosenstein Levin, Yulia</cp:lastModifiedBy>
  <cp:revision>27</cp:revision>
  <dcterms:created xsi:type="dcterms:W3CDTF">2022-01-25T21:28:37Z</dcterms:created>
  <dcterms:modified xsi:type="dcterms:W3CDTF">2022-05-09T17:59:14Z</dcterms:modified>
</cp:coreProperties>
</file>